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5" r:id="rId8"/>
    <p:sldId id="263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20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43E3-85D6-408A-9E1F-653A7674544A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511AA13-3D4A-497D-BBA8-D104013EA4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43E3-85D6-408A-9E1F-653A7674544A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A13-3D4A-497D-BBA8-D104013EA4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43E3-85D6-408A-9E1F-653A7674544A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A13-3D4A-497D-BBA8-D104013EA4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43E3-85D6-408A-9E1F-653A7674544A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A13-3D4A-497D-BBA8-D104013EA4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43E3-85D6-408A-9E1F-653A7674544A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511AA13-3D4A-497D-BBA8-D104013EA4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43E3-85D6-408A-9E1F-653A7674544A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A13-3D4A-497D-BBA8-D104013EA4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43E3-85D6-408A-9E1F-653A7674544A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A13-3D4A-497D-BBA8-D104013EA4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43E3-85D6-408A-9E1F-653A7674544A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A13-3D4A-497D-BBA8-D104013EA4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43E3-85D6-408A-9E1F-653A7674544A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A13-3D4A-497D-BBA8-D104013EA4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43E3-85D6-408A-9E1F-653A7674544A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A13-3D4A-497D-BBA8-D104013EA4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43E3-85D6-408A-9E1F-653A7674544A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511AA13-3D4A-497D-BBA8-D104013EA4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92043E3-85D6-408A-9E1F-653A7674544A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511AA13-3D4A-497D-BBA8-D104013EA4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Ms. </a:t>
            </a:r>
            <a:r>
              <a:rPr lang="en-IN" dirty="0" smtClean="0"/>
              <a:t>Mary Philip</a:t>
            </a:r>
            <a:endParaRPr lang="en-IN" dirty="0" smtClean="0"/>
          </a:p>
          <a:p>
            <a:r>
              <a:rPr lang="en-IN" dirty="0" smtClean="0"/>
              <a:t>Department of Political Science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4400" b="1" dirty="0" smtClean="0">
                <a:latin typeface="Times New Roman" pitchFamily="18" charset="0"/>
                <a:cs typeface="Times New Roman" pitchFamily="18" charset="0"/>
              </a:rPr>
              <a:t>BHARATHIYA JANATA PARTY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CURRENT  LEVEL OF BJP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  </a:t>
            </a:r>
          </a:p>
          <a:p>
            <a:pPr>
              <a:buNone/>
            </a:pPr>
            <a:r>
              <a:rPr lang="en-IN" dirty="0" smtClean="0"/>
              <a:t>ECI status              :  NATIONAL PARTY</a:t>
            </a:r>
          </a:p>
          <a:p>
            <a:pPr>
              <a:buNone/>
            </a:pPr>
            <a:r>
              <a:rPr lang="en-IN" dirty="0" smtClean="0"/>
              <a:t>Seats in </a:t>
            </a:r>
            <a:r>
              <a:rPr lang="en-IN" dirty="0" err="1" smtClean="0"/>
              <a:t>lok</a:t>
            </a:r>
            <a:r>
              <a:rPr lang="en-IN" dirty="0" smtClean="0"/>
              <a:t> </a:t>
            </a:r>
            <a:r>
              <a:rPr lang="en-IN" dirty="0" err="1" smtClean="0"/>
              <a:t>sabha</a:t>
            </a:r>
            <a:r>
              <a:rPr lang="en-IN" dirty="0" smtClean="0"/>
              <a:t>   :  303 seats (545)</a:t>
            </a:r>
          </a:p>
          <a:p>
            <a:pPr>
              <a:buNone/>
            </a:pPr>
            <a:r>
              <a:rPr lang="en-IN" dirty="0" smtClean="0"/>
              <a:t>Seats in </a:t>
            </a:r>
            <a:r>
              <a:rPr lang="en-IN" dirty="0" err="1" smtClean="0"/>
              <a:t>rajya</a:t>
            </a:r>
            <a:r>
              <a:rPr lang="en-IN" dirty="0" smtClean="0"/>
              <a:t> </a:t>
            </a:r>
            <a:r>
              <a:rPr lang="en-IN" dirty="0" err="1" smtClean="0"/>
              <a:t>sabha</a:t>
            </a:r>
            <a:r>
              <a:rPr lang="en-IN" dirty="0" smtClean="0"/>
              <a:t> :  80 seats (245)</a:t>
            </a:r>
          </a:p>
          <a:p>
            <a:pPr>
              <a:buNone/>
            </a:pPr>
            <a:r>
              <a:rPr lang="en-IN" dirty="0" smtClean="0"/>
              <a:t>Number of  states and</a:t>
            </a:r>
          </a:p>
          <a:p>
            <a:pPr>
              <a:buNone/>
            </a:pPr>
            <a:r>
              <a:rPr lang="en-IN" dirty="0" smtClean="0"/>
              <a:t>Union territories in</a:t>
            </a:r>
          </a:p>
          <a:p>
            <a:pPr>
              <a:buNone/>
            </a:pPr>
            <a:r>
              <a:rPr lang="en-IN" dirty="0" smtClean="0"/>
              <a:t>Government           : 18 seats  (31)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THANK YOU!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142852"/>
            <a:ext cx="7772400" cy="1143000"/>
          </a:xfrm>
        </p:spPr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MAIN CONCERNS OF PARTY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IN" dirty="0" smtClean="0"/>
              <a:t>Founder             : </a:t>
            </a:r>
            <a:r>
              <a:rPr lang="en-IN" b="1" dirty="0" smtClean="0"/>
              <a:t>SHYAMA PRASAD MUKHERJEE</a:t>
            </a:r>
          </a:p>
          <a:p>
            <a:pPr>
              <a:buNone/>
            </a:pPr>
            <a:r>
              <a:rPr lang="en-IN" dirty="0" smtClean="0"/>
              <a:t>Founded on       :</a:t>
            </a:r>
            <a:r>
              <a:rPr lang="en-IN" b="1" dirty="0" smtClean="0"/>
              <a:t>6</a:t>
            </a:r>
            <a:r>
              <a:rPr lang="en-IN" b="1" baseline="30000" dirty="0" smtClean="0"/>
              <a:t>th</a:t>
            </a:r>
            <a:r>
              <a:rPr lang="en-IN" b="1" dirty="0" smtClean="0"/>
              <a:t> APRIL 1980</a:t>
            </a:r>
          </a:p>
          <a:p>
            <a:pPr>
              <a:buNone/>
            </a:pPr>
            <a:r>
              <a:rPr lang="en-IN" dirty="0" smtClean="0"/>
              <a:t>Preceded by      :</a:t>
            </a:r>
            <a:r>
              <a:rPr lang="en-IN" sz="2400" b="1" dirty="0" smtClean="0"/>
              <a:t>BHARATHIYA JANA SANGH(1951-1977)</a:t>
            </a:r>
          </a:p>
          <a:p>
            <a:pPr>
              <a:buNone/>
            </a:pPr>
            <a:r>
              <a:rPr lang="en-IN" sz="2400" b="1" dirty="0" smtClean="0"/>
              <a:t>                           JANATA PARTY (1977-1980</a:t>
            </a:r>
            <a:r>
              <a:rPr lang="en-IN" dirty="0" smtClean="0"/>
              <a:t>)</a:t>
            </a:r>
          </a:p>
          <a:p>
            <a:pPr>
              <a:buNone/>
            </a:pPr>
            <a:r>
              <a:rPr lang="en-IN" dirty="0" smtClean="0"/>
              <a:t>Former Prime</a:t>
            </a:r>
          </a:p>
          <a:p>
            <a:pPr>
              <a:buNone/>
            </a:pPr>
            <a:r>
              <a:rPr lang="en-IN" dirty="0" smtClean="0"/>
              <a:t>       Minister     : </a:t>
            </a:r>
            <a:r>
              <a:rPr lang="en-IN" b="1" dirty="0" smtClean="0"/>
              <a:t>ATAL BIHARI  VAJPAYEE belonged to this party</a:t>
            </a:r>
          </a:p>
          <a:p>
            <a:pPr>
              <a:buNone/>
            </a:pPr>
            <a:r>
              <a:rPr lang="en-IN" dirty="0" smtClean="0"/>
              <a:t>Headquarters   :</a:t>
            </a:r>
            <a:r>
              <a:rPr lang="en-US" dirty="0" smtClean="0"/>
              <a:t>6-A, DEEN DAYAL UPADYAYA MARG, </a:t>
            </a:r>
            <a:br>
              <a:rPr lang="en-US" dirty="0" smtClean="0"/>
            </a:br>
            <a:r>
              <a:rPr lang="en-US" dirty="0" smtClean="0"/>
              <a:t>                        NEW DELHI-110002</a:t>
            </a:r>
          </a:p>
          <a:p>
            <a:pPr>
              <a:buNone/>
            </a:pPr>
            <a:r>
              <a:rPr lang="en-IN" dirty="0" smtClean="0"/>
              <a:t>News paper      : </a:t>
            </a:r>
            <a:r>
              <a:rPr lang="en-IN" b="1" dirty="0" smtClean="0"/>
              <a:t>KAMAL SANDESH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>
                <a:cs typeface="Times New Roman" pitchFamily="18" charset="0"/>
              </a:rPr>
              <a:t>Youth wing      :</a:t>
            </a:r>
            <a:r>
              <a:rPr lang="en-IN" b="1" dirty="0" smtClean="0">
                <a:cs typeface="Times New Roman" pitchFamily="18" charset="0"/>
              </a:rPr>
              <a:t>BHARATIYA JANATA YUVA   MORCHA         </a:t>
            </a:r>
          </a:p>
          <a:p>
            <a:pPr>
              <a:buNone/>
            </a:pPr>
            <a:r>
              <a:rPr lang="en-IN" dirty="0" smtClean="0">
                <a:cs typeface="Times New Roman" pitchFamily="18" charset="0"/>
              </a:rPr>
              <a:t>Women's wing </a:t>
            </a:r>
            <a:r>
              <a:rPr lang="en-IN" b="1" dirty="0" smtClean="0">
                <a:cs typeface="Times New Roman" pitchFamily="18" charset="0"/>
              </a:rPr>
              <a:t>: MAHILA MORCHA</a:t>
            </a:r>
          </a:p>
          <a:p>
            <a:pPr>
              <a:buNone/>
            </a:pPr>
            <a:r>
              <a:rPr lang="en-IN" dirty="0" smtClean="0">
                <a:cs typeface="Times New Roman" pitchFamily="18" charset="0"/>
              </a:rPr>
              <a:t>Labour wing    : </a:t>
            </a:r>
            <a:r>
              <a:rPr lang="en-IN" b="1" dirty="0" smtClean="0">
                <a:cs typeface="Times New Roman" pitchFamily="18" charset="0"/>
              </a:rPr>
              <a:t>MAZDOOR SANGH</a:t>
            </a:r>
          </a:p>
          <a:p>
            <a:pPr>
              <a:buNone/>
            </a:pPr>
            <a:r>
              <a:rPr lang="en-IN" dirty="0" smtClean="0">
                <a:cs typeface="Times New Roman" pitchFamily="18" charset="0"/>
              </a:rPr>
              <a:t>Peasants wing  : </a:t>
            </a:r>
            <a:r>
              <a:rPr lang="en-IN" b="1" dirty="0" smtClean="0">
                <a:cs typeface="Times New Roman" pitchFamily="18" charset="0"/>
              </a:rPr>
              <a:t>KISAN MORCHA</a:t>
            </a:r>
          </a:p>
          <a:p>
            <a:pPr>
              <a:buNone/>
            </a:pPr>
            <a:r>
              <a:rPr lang="en-IN" dirty="0" smtClean="0">
                <a:cs typeface="Times New Roman" pitchFamily="18" charset="0"/>
              </a:rPr>
              <a:t>Minority wing </a:t>
            </a:r>
            <a:r>
              <a:rPr lang="en-IN" b="1" dirty="0" smtClean="0">
                <a:cs typeface="Times New Roman" pitchFamily="18" charset="0"/>
              </a:rPr>
              <a:t>:  MINORITY  MORCHA</a:t>
            </a:r>
          </a:p>
          <a:p>
            <a:pPr>
              <a:buNone/>
            </a:pPr>
            <a:r>
              <a:rPr lang="en-IN" dirty="0" smtClean="0">
                <a:cs typeface="Times New Roman" pitchFamily="18" charset="0"/>
              </a:rPr>
              <a:t>Political position : </a:t>
            </a:r>
            <a:r>
              <a:rPr lang="en-IN" b="1" dirty="0" smtClean="0">
                <a:cs typeface="Times New Roman" pitchFamily="18" charset="0"/>
              </a:rPr>
              <a:t>RIGHT WING </a:t>
            </a:r>
          </a:p>
          <a:p>
            <a:pPr>
              <a:buNone/>
            </a:pPr>
            <a:r>
              <a:rPr lang="en-IN" dirty="0" smtClean="0">
                <a:cs typeface="Times New Roman" pitchFamily="18" charset="0"/>
              </a:rPr>
              <a:t>Alliance         : </a:t>
            </a:r>
            <a:r>
              <a:rPr lang="en-IN" b="1" dirty="0" smtClean="0">
                <a:cs typeface="Times New Roman" pitchFamily="18" charset="0"/>
              </a:rPr>
              <a:t>NATIONAL DEMOCRATIC   ALLIANCE</a:t>
            </a:r>
          </a:p>
          <a:p>
            <a:pPr>
              <a:buNone/>
            </a:pPr>
            <a:r>
              <a:rPr lang="en-IN" dirty="0" smtClean="0">
                <a:cs typeface="Times New Roman" pitchFamily="18" charset="0"/>
              </a:rPr>
              <a:t>Colours         :</a:t>
            </a:r>
            <a:r>
              <a:rPr lang="en-IN" b="1" dirty="0" smtClean="0">
                <a:cs typeface="Times New Roman" pitchFamily="18" charset="0"/>
              </a:rPr>
              <a:t>SAFFRON</a:t>
            </a:r>
            <a:r>
              <a:rPr lang="en-IN" dirty="0" smtClean="0">
                <a:cs typeface="Times New Roman" pitchFamily="18" charset="0"/>
              </a:rPr>
              <a:t>               </a:t>
            </a:r>
            <a:endParaRPr lang="en-US" dirty="0" smtClean="0"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SYMBOL OF THE PARTY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1200px-Bharatiya_Janata_Party_logo.sv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00166" y="1928802"/>
            <a:ext cx="4928153" cy="4572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214290"/>
            <a:ext cx="7772400" cy="1143000"/>
          </a:xfrm>
        </p:spPr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IDEOLOGIES OF THE PARTY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HINDUTVA</a:t>
            </a:r>
          </a:p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HINDU NATIONALISM</a:t>
            </a:r>
          </a:p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INTEGRAL HUMANISM</a:t>
            </a:r>
          </a:p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NATIONAL CONSERVATISM</a:t>
            </a:r>
          </a:p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SOCIAL CONSERVATISM</a:t>
            </a:r>
          </a:p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ECONOMIC NATIONALISM</a:t>
            </a:r>
          </a:p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RIGHT WING POPULISM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FOUNDER:SHYAMA PRASAD MUKHERJEE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download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643042" y="2143116"/>
            <a:ext cx="5994885" cy="4363994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PROMINENT LEADERS IN BJP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57224" y="2000240"/>
            <a:ext cx="7829576" cy="4019560"/>
          </a:xfrm>
        </p:spPr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SHYAMA PRASAD MUKHERJEE</a:t>
            </a:r>
          </a:p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ATAL BEHARI  VAJPAYEE</a:t>
            </a:r>
          </a:p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BHAIRON SINGH SHEKAVAT</a:t>
            </a:r>
          </a:p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L K ADVANI</a:t>
            </a:r>
          </a:p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RAJNATH SINGH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4400" b="1" dirty="0" smtClean="0">
                <a:latin typeface="Times New Roman" pitchFamily="18" charset="0"/>
                <a:cs typeface="Times New Roman" pitchFamily="18" charset="0"/>
              </a:rPr>
              <a:t>BRIEF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 INFORMATION ABOUT BJP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BHARATHIYA JANA SANGH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founded by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SHAYAMA PRASAD MUKHEREE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 1951.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Lost its identity when it merged with the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JANATA PARTY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 1977. 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But the failure of the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JANATA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experiment it had its revival in 1979,under the leadership of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ATAL BEHARI VAJPAYEE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with the name of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BHARATHIYA  JANATA PARTY.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It expressed its commitment to five Ideals –Nationalism and National Integration , Democracy , Positive ,secularism ,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Gandhian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 Socialism and value based politics.</a:t>
            </a:r>
          </a:p>
          <a:p>
            <a:endParaRPr lang="en-IN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ON GOING BJP LEADERS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 dirty="0" smtClean="0"/>
          </a:p>
          <a:p>
            <a:pPr>
              <a:buNone/>
            </a:pPr>
            <a:r>
              <a:rPr lang="en-IN" dirty="0" smtClean="0"/>
              <a:t>Party president : </a:t>
            </a:r>
            <a:r>
              <a:rPr lang="en-IN" b="1" dirty="0" smtClean="0"/>
              <a:t>AMIT SHAH</a:t>
            </a:r>
            <a:r>
              <a:rPr lang="en-IN" dirty="0" smtClean="0"/>
              <a:t>(national)</a:t>
            </a:r>
          </a:p>
          <a:p>
            <a:pPr>
              <a:buNone/>
            </a:pPr>
            <a:r>
              <a:rPr lang="en-IN" dirty="0" smtClean="0"/>
              <a:t>                                </a:t>
            </a:r>
            <a:r>
              <a:rPr lang="en-IN" b="1" dirty="0" smtClean="0"/>
              <a:t>JAGATH PRAKASH NADDA</a:t>
            </a:r>
            <a:r>
              <a:rPr lang="en-IN" dirty="0" smtClean="0"/>
              <a:t>(working)</a:t>
            </a:r>
          </a:p>
          <a:p>
            <a:pPr>
              <a:buNone/>
            </a:pPr>
            <a:r>
              <a:rPr lang="en-IN" dirty="0" smtClean="0"/>
              <a:t>Parliamentary </a:t>
            </a:r>
          </a:p>
          <a:p>
            <a:pPr>
              <a:buNone/>
            </a:pPr>
            <a:r>
              <a:rPr lang="en-IN" dirty="0" smtClean="0"/>
              <a:t>Chairperson       : </a:t>
            </a:r>
            <a:r>
              <a:rPr lang="en-IN" b="1" dirty="0" smtClean="0"/>
              <a:t>NARENDRA MODI</a:t>
            </a:r>
          </a:p>
          <a:p>
            <a:pPr>
              <a:buNone/>
            </a:pPr>
            <a:r>
              <a:rPr lang="en-IN" sz="2400" dirty="0" err="1" smtClean="0"/>
              <a:t>Lok</a:t>
            </a:r>
            <a:r>
              <a:rPr lang="en-IN" sz="2400" dirty="0" smtClean="0"/>
              <a:t> </a:t>
            </a:r>
            <a:r>
              <a:rPr lang="en-IN" sz="2400" dirty="0" err="1" smtClean="0"/>
              <a:t>sabha</a:t>
            </a:r>
            <a:r>
              <a:rPr lang="en-IN" sz="2400" dirty="0" smtClean="0"/>
              <a:t> leader   : </a:t>
            </a:r>
            <a:r>
              <a:rPr lang="en-IN" sz="2400" b="1" dirty="0" smtClean="0"/>
              <a:t>PM  NARENDRA MODI</a:t>
            </a:r>
          </a:p>
          <a:p>
            <a:pPr>
              <a:buNone/>
            </a:pPr>
            <a:r>
              <a:rPr lang="en-IN" sz="2400" dirty="0" err="1" smtClean="0"/>
              <a:t>Rajya</a:t>
            </a:r>
            <a:r>
              <a:rPr lang="en-IN" sz="2400" dirty="0" smtClean="0"/>
              <a:t> </a:t>
            </a:r>
            <a:r>
              <a:rPr lang="en-IN" sz="2400" dirty="0" err="1" smtClean="0"/>
              <a:t>sabha</a:t>
            </a:r>
            <a:r>
              <a:rPr lang="en-IN" sz="2400" dirty="0" smtClean="0"/>
              <a:t> leader : </a:t>
            </a:r>
            <a:r>
              <a:rPr lang="en-IN" sz="2400" b="1" dirty="0" smtClean="0"/>
              <a:t>THAWAR CHAND  GEHLOT</a:t>
            </a:r>
          </a:p>
          <a:p>
            <a:pPr>
              <a:buNone/>
            </a:pPr>
            <a:r>
              <a:rPr lang="en-IN" b="1" dirty="0" smtClean="0"/>
              <a:t> </a:t>
            </a:r>
            <a:endParaRPr lang="en-US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160</TotalTime>
  <Words>306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BHARATHIYA JANATA PARTY</vt:lpstr>
      <vt:lpstr>MAIN CONCERNS OF PARTY</vt:lpstr>
      <vt:lpstr>Slide 3</vt:lpstr>
      <vt:lpstr>SYMBOL OF THE PARTY</vt:lpstr>
      <vt:lpstr>IDEOLOGIES OF THE PARTY</vt:lpstr>
      <vt:lpstr>FOUNDER:SHYAMA PRASAD MUKHERJEE</vt:lpstr>
      <vt:lpstr>PROMINENT LEADERS IN BJP</vt:lpstr>
      <vt:lpstr>BRIEF INFORMATION ABOUT BJP</vt:lpstr>
      <vt:lpstr>ON GOING BJP LEADERS</vt:lpstr>
      <vt:lpstr>CURRENT  LEVEL OF BJP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BHARATHIYA JANATA PARTY</dc:title>
  <dc:creator>Windows User</dc:creator>
  <cp:lastModifiedBy>Windows User</cp:lastModifiedBy>
  <cp:revision>21</cp:revision>
  <dcterms:created xsi:type="dcterms:W3CDTF">2019-07-05T07:14:23Z</dcterms:created>
  <dcterms:modified xsi:type="dcterms:W3CDTF">2021-11-18T12:35:40Z</dcterms:modified>
</cp:coreProperties>
</file>